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915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38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a66ac42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a66ac42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11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66ac42e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66ac42e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3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66ac42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66ac42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285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66ac42e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66ac42e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68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9039fe5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9039fe5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08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9039fe5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9039fe5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6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039fe5e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039fe5e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24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039fe5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039fe5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20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9039fe5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9039fe5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27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66ac4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66ac4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6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66ac42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66ac42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7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66ac42e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66ac42e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4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4장. Recursions and Dynamin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Problems in Recursions of Fibonacci Sequence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2130775"/>
            <a:ext cx="5070225" cy="2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콜이 너무 많다.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불필요하게 너무나 많은 시간과 메모리 공간을 잡아먹게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해결책으로 Dynamic Programming을 사용한다.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이것은 한번 콜하고 콜한 결과를 기록하는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Dynamic Programming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프로그래밍을 통해서 불필요한 펑션콜을 없앨 수 있는지 알아보겠다.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Dynamic programming은 overlapping sub-instances가 있는 recurrence를 푸는 방식이다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스케쥴링, 플랜닝이라고도 다른 분야에선 부른다.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f4하기 위해서 f2나 f1이 오버랩핑 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스몰 인스턴스를 하나 먼저 풉니다.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큰 문제를 푸는데 이?ㅆ어 관련된 스몰 인스턴스를 아주 작은 레벨에서 부터 풀어 나가는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먼저 풀기 전에 f1이나 f0를 먼저 푸는 것이다.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 다음 결과를 저장한다.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4300"/>
            <a:ext cx="4743151" cy="25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Memoization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프로그래밍은 결과를 기록하여하 하는 것이고 기존의 평션콜과 그것을 result를 재활용하기 위해서 결과를 저장하는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테이블을 만드는 데 그것이 Memoization table이 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Memoization과 recursion이 돌아가기 위해서 만든 stack 프레임이 있는데 두개의 상반된 철학적인것이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하나는 bottom-up approach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memoization이 bottom-up approch다 밑에서부터 올라가는 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top-down approach는 recursion 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풀려고 먼저 시도하고 그것을 풀기 위해 f3 f2를 콜해서 푸는 방식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stack을 이용한 recursion 방식과 memoization을 이용한 dynamic 방식은 상반된다.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743149" cy="289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Fibonacci Sequence in DP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1747325"/>
            <a:ext cx="719662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Assembly Line Scheduling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49" cy="259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시간이 맞지 않아서 새로운 제품이 들어갈때 어느 줄로 가야 가장 빠리 나올것인지 이 문제를 해결하는 데 dynamic programming을 쓰게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시간은 옆 라인으로 가는 시간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 smtClean="0"/>
              <a:t>Recursions</a:t>
            </a:r>
          </a:p>
          <a:p>
            <a:pPr>
              <a:buAutoNum type="arabicPeriod"/>
            </a:pPr>
            <a:r>
              <a:rPr lang="en-US" altLang="ko-KR" dirty="0" smtClean="0"/>
              <a:t>Merge Sort and Problems in Recursions</a:t>
            </a:r>
          </a:p>
          <a:p>
            <a:pPr>
              <a:buAutoNum type="arabicPeriod"/>
            </a:pPr>
            <a:r>
              <a:rPr lang="en-US" altLang="ko-KR" dirty="0" smtClean="0"/>
              <a:t>Dynamic Programming 1 </a:t>
            </a:r>
            <a:r>
              <a:rPr lang="en-US" altLang="ko-KR" dirty="0" err="1" smtClean="0"/>
              <a:t>Memoization</a:t>
            </a:r>
            <a:endParaRPr lang="en-US" altLang="ko-KR" dirty="0" smtClean="0"/>
          </a:p>
          <a:p>
            <a:pPr>
              <a:buAutoNum type="arabicPeriod"/>
            </a:pPr>
            <a:r>
              <a:rPr lang="en-US" altLang="ko-KR" dirty="0" smtClean="0"/>
              <a:t>Fibonacci Sequence in DP</a:t>
            </a:r>
          </a:p>
          <a:p>
            <a:pPr>
              <a:buAutoNum type="arabicPeriod"/>
            </a:pPr>
            <a:r>
              <a:rPr lang="en-US" altLang="ko-KR" dirty="0" smtClean="0"/>
              <a:t>Process of Assembly Line Scheduling</a:t>
            </a:r>
          </a:p>
          <a:p>
            <a:pPr>
              <a:buAutoNum type="arabicPeriod"/>
            </a:pPr>
            <a:r>
              <a:rPr lang="en-US" altLang="ko-KR" dirty="0" smtClean="0"/>
              <a:t>Assembly Line Scheduling in Recursion and DP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53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Repeating Problems and Divide and Conquer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계층적으로 조직이 있어서 어떻게 쪼개지는지를 볼수 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 뷰와 아래의 뷰는 유사하다. 달라진것은 예산의 크기가 줄어들어다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repeation problem은 이렇게 큰 하나의 문제가 정의 되면 그 문제를 숙의해서 다시   반복되는 또 다른 문제로 만든다는 것이다. 다만 그 문제가 작아지게끔 만드는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문제를 잘게 쪼개어서 문제를 해결해 나가는 과정을 divide and conquer라고 한다.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 상위에도 burget 계산이 있고 밑에도 burget 계산이 있어서 고 상위 함수를 하위에서 동일한 함수를 콜해서 사용한다. 다만 둔화된 디바이드된 작은 문제로 동일한 함수를 콜하는 것이 recursion이 되고 그게 리피팅 프라블럼을 프로그램으로써 풀어보는 과정이 되고 그리고 그 컨셉은 디바이드 컨컬을 따르는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51" cy="290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More examples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Factorial !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팩토리아 속에 펑션이 n-1이 되면 또 같은 펑션이 나온다.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great common divisor 최대 공약수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gcd(32, 24)에서 32를 24로 나누는 몫은 1이고 나머지는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gcd(24, 8)dptj 24를 8로 나누면 몫은 3이고 나머지는 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gcd(8,  0) -&gt; 최대공약수는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작아지고 있고 펑션은 동일하다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공통점은 펑션콜은 반복되고 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743150" cy="31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리피팅하는 같은 방법으로 핸들하는것이다.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sewdo code 실제로 안돌아가는데 이렇게하는것이다 라고 간략히 적어논것이다.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fuctionA를 콜해서 사용하지만 target은 사이즈가 작아지는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7425"/>
            <a:ext cx="4895550" cy="283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0 1 1 2 5 8 13 21 34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0과 1은 규칙에 따라서 작성한다.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두개를 가지고 다음 값을 만든다.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정의한 함수를 두번 콜하고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계속 죽어든다.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탈출구문은  n이 0이거나 1이면 더이상 자기 자신을 재귀 리컬전을 하지 않고 탈출하게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800" y="3028300"/>
            <a:ext cx="3020600" cy="2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9650"/>
            <a:ext cx="4038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9250"/>
            <a:ext cx="2943225" cy="15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Recursions and Stackframe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재귀호출이 계속 일어나는것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stackframe은 stack인데 특별한 목적을 가진 스택이다.  펑션콜의 히스토리의 진행된 역사를 기록하고 있는  것을 스택프레임이라고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스택에 대해서 할 수 있는 오퍼레이션은 푸쉬와 팝 두가지만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푸쉬라는 것은 펑션이라는 것이 콜되면(invoked)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팝은 펑션이 리턴을 타 가지고 펑션을 받고 나가게 되면 그러면 탑이 일어난다.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어떤것을 저장해 놓느냐가 또한 핵심인데 이것은 로컬 베리어블과 펑션 파라미터를 저장해놓고 해야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로컬 버라이어블은 펑션 속에서만 접근 가능한 within 펑션 버라이블이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 파라미터는 특정 펑션 콜 인스턴스에 할당된 파라미터 예를 들어 f4라고 하면 이자가 바로 펑션 콜의 파라미터가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1933075"/>
            <a:ext cx="4743150" cy="297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Merge Sort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11225"/>
            <a:ext cx="4971751" cy="320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리컬전을 이용한 솔트 알고리즘중의 하나입니다.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기본적인 원리는 이것을 더 작은 리스트 사이즈로 줄이고 줄이고해서 더 이상 쪼갤 수 없는 한 숫자가 되었을 때 비교해가면서 리스트를 합쳐 나가는 과정 이 merge sort 과정입니다.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수열이 38421675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중간을 쪼갠다 2와 1사이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누군가 이 리스트를 가지고 merge sort를 콜하면 merge sort 내부에서 중간을 자르고 나눠진 부분을 또 콜한다.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다음 다시 리쿼전으로 반반씩 자른다.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더 이상 쪼갤수 없을때 aggregation하는 합쳐나가는 과정을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두개의 리스트를 비교해 나간다.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작은거 먼저 내려오고 다음 8이 내려온다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있는것끼리 비교 2와 3비교, 3과 4비교, 8과 4비교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Merge Sort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perforMergeSort fucntion이 밑에서 두개의 펑션으로 일어난다.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두개로 쪼개지기 때문에 펑션이 두개로 나뉜다.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위에서 리스트를 만든다.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절반 사이즈 전에는 첫번째 리스트, 넘어가면 두번째 리스트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부분이후에는 aggregation하는 부분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983275"/>
            <a:ext cx="5050777" cy="27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784</Words>
  <Application>Microsoft Office PowerPoint</Application>
  <PresentationFormat>화면 슬라이드 쇼(16:9)</PresentationFormat>
  <Paragraphs>89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4장. Recursions and Dynamin Programming</vt:lpstr>
      <vt:lpstr>목차</vt:lpstr>
      <vt:lpstr>Repeating Problems and Divide and Conquer</vt:lpstr>
      <vt:lpstr>More examples</vt:lpstr>
      <vt:lpstr> Recursion</vt:lpstr>
      <vt:lpstr>Recursion</vt:lpstr>
      <vt:lpstr>Recursions and Stackframe</vt:lpstr>
      <vt:lpstr>Merge Sort</vt:lpstr>
      <vt:lpstr>Implementation Example: Merge Sort</vt:lpstr>
      <vt:lpstr>Problems in Recursions of Fibonacci Sequence</vt:lpstr>
      <vt:lpstr>Dynamic Programming</vt:lpstr>
      <vt:lpstr>Memoization</vt:lpstr>
      <vt:lpstr>Implementation Example: Fibonacci Sequence in DP</vt:lpstr>
      <vt:lpstr>Assembly Line Scheduling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4장. Recursions and Dynamin Programming</dc:title>
  <cp:lastModifiedBy>heechul4296@gmail.com</cp:lastModifiedBy>
  <cp:revision>1</cp:revision>
  <dcterms:modified xsi:type="dcterms:W3CDTF">2020-06-17T14:53:46Z</dcterms:modified>
</cp:coreProperties>
</file>